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31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560005" cy="10692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352" y="119951"/>
            <a:ext cx="7353300" cy="10452100"/>
          </a:xfrm>
          <a:custGeom>
            <a:avLst/>
            <a:gdLst/>
            <a:ahLst/>
            <a:cxnLst/>
            <a:rect l="l" t="t" r="r" b="b"/>
            <a:pathLst>
              <a:path w="7353300" h="10452100">
                <a:moveTo>
                  <a:pt x="7353300" y="10452100"/>
                </a:moveTo>
                <a:lnTo>
                  <a:pt x="0" y="10452100"/>
                </a:lnTo>
                <a:lnTo>
                  <a:pt x="0" y="0"/>
                </a:lnTo>
                <a:lnTo>
                  <a:pt x="7353300" y="0"/>
                </a:lnTo>
                <a:lnTo>
                  <a:pt x="7353300" y="10452100"/>
                </a:lnTo>
                <a:close/>
              </a:path>
            </a:pathLst>
          </a:custGeom>
          <a:ln w="254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79093" y="1708150"/>
            <a:ext cx="5080000" cy="393700"/>
          </a:xfrm>
          <a:custGeom>
            <a:avLst/>
            <a:gdLst/>
            <a:ahLst/>
            <a:cxnLst/>
            <a:rect l="l" t="t" r="r" b="b"/>
            <a:pathLst>
              <a:path w="5080000" h="393700">
                <a:moveTo>
                  <a:pt x="5080000" y="0"/>
                </a:moveTo>
                <a:lnTo>
                  <a:pt x="0" y="0"/>
                </a:lnTo>
                <a:lnTo>
                  <a:pt x="0" y="393700"/>
                </a:lnTo>
                <a:lnTo>
                  <a:pt x="5080000" y="393700"/>
                </a:lnTo>
                <a:lnTo>
                  <a:pt x="5080000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79093" y="1708150"/>
            <a:ext cx="5080000" cy="393700"/>
          </a:xfrm>
          <a:custGeom>
            <a:avLst/>
            <a:gdLst/>
            <a:ahLst/>
            <a:cxnLst/>
            <a:rect l="l" t="t" r="r" b="b"/>
            <a:pathLst>
              <a:path w="5080000" h="393700">
                <a:moveTo>
                  <a:pt x="5080000" y="393700"/>
                </a:moveTo>
                <a:lnTo>
                  <a:pt x="0" y="393700"/>
                </a:lnTo>
                <a:lnTo>
                  <a:pt x="0" y="0"/>
                </a:lnTo>
                <a:lnTo>
                  <a:pt x="5080000" y="0"/>
                </a:lnTo>
                <a:lnTo>
                  <a:pt x="5080000" y="393700"/>
                </a:lnTo>
                <a:close/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6609" y="114301"/>
            <a:ext cx="3524977" cy="1282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73" y="-56038"/>
            <a:ext cx="7528128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7560005" cy="10692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352" y="119951"/>
              <a:ext cx="7353300" cy="10452100"/>
            </a:xfrm>
            <a:custGeom>
              <a:avLst/>
              <a:gdLst/>
              <a:ahLst/>
              <a:cxnLst/>
              <a:rect l="l" t="t" r="r" b="b"/>
              <a:pathLst>
                <a:path w="7353300" h="10452100">
                  <a:moveTo>
                    <a:pt x="7353300" y="10452100"/>
                  </a:moveTo>
                  <a:lnTo>
                    <a:pt x="0" y="10452100"/>
                  </a:lnTo>
                  <a:lnTo>
                    <a:pt x="0" y="0"/>
                  </a:lnTo>
                  <a:lnTo>
                    <a:pt x="7353300" y="0"/>
                  </a:lnTo>
                  <a:lnTo>
                    <a:pt x="7353300" y="10452100"/>
                  </a:lnTo>
                  <a:close/>
                </a:path>
              </a:pathLst>
            </a:custGeom>
            <a:ln w="254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9093" y="1708150"/>
              <a:ext cx="5080000" cy="393700"/>
            </a:xfrm>
            <a:custGeom>
              <a:avLst/>
              <a:gdLst/>
              <a:ahLst/>
              <a:cxnLst/>
              <a:rect l="l" t="t" r="r" b="b"/>
              <a:pathLst>
                <a:path w="5080000" h="393700">
                  <a:moveTo>
                    <a:pt x="5080000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5080000" y="393700"/>
                  </a:lnTo>
                  <a:lnTo>
                    <a:pt x="5080000" y="0"/>
                  </a:lnTo>
                  <a:close/>
                </a:path>
              </a:pathLst>
            </a:custGeom>
            <a:solidFill>
              <a:srgbClr val="D2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9093" y="1708150"/>
              <a:ext cx="5080000" cy="393700"/>
            </a:xfrm>
            <a:custGeom>
              <a:avLst/>
              <a:gdLst/>
              <a:ahLst/>
              <a:cxnLst/>
              <a:rect l="l" t="t" r="r" b="b"/>
              <a:pathLst>
                <a:path w="5080000" h="393700">
                  <a:moveTo>
                    <a:pt x="5080000" y="393700"/>
                  </a:moveTo>
                  <a:lnTo>
                    <a:pt x="0" y="393700"/>
                  </a:lnTo>
                  <a:lnTo>
                    <a:pt x="0" y="0"/>
                  </a:lnTo>
                  <a:lnTo>
                    <a:pt x="5080000" y="0"/>
                  </a:lnTo>
                  <a:lnTo>
                    <a:pt x="5080000" y="393700"/>
                  </a:lnTo>
                  <a:close/>
                </a:path>
              </a:pathLst>
            </a:custGeom>
            <a:ln w="635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66001" y="4311650"/>
            <a:ext cx="3352800" cy="3473450"/>
            <a:chOff x="366001" y="4311650"/>
            <a:chExt cx="3352800" cy="3473450"/>
          </a:xfrm>
        </p:grpSpPr>
        <p:sp>
          <p:nvSpPr>
            <p:cNvPr id="8" name="object 8"/>
            <p:cNvSpPr/>
            <p:nvPr/>
          </p:nvSpPr>
          <p:spPr>
            <a:xfrm>
              <a:off x="366001" y="4311650"/>
              <a:ext cx="3352800" cy="3473450"/>
            </a:xfrm>
            <a:custGeom>
              <a:avLst/>
              <a:gdLst/>
              <a:ahLst/>
              <a:cxnLst/>
              <a:rect l="l" t="t" r="r" b="b"/>
              <a:pathLst>
                <a:path w="3352800" h="3473450">
                  <a:moveTo>
                    <a:pt x="3352800" y="0"/>
                  </a:moveTo>
                  <a:lnTo>
                    <a:pt x="0" y="0"/>
                  </a:lnTo>
                  <a:lnTo>
                    <a:pt x="0" y="3473450"/>
                  </a:lnTo>
                  <a:lnTo>
                    <a:pt x="3352800" y="347345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4951" y="739140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1155700" y="31750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54951" y="73723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155700" y="0"/>
                  </a:lnTo>
                  <a:lnTo>
                    <a:pt x="1155700" y="317500"/>
                  </a:lnTo>
                  <a:close/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09761" y="4976812"/>
              <a:ext cx="713740" cy="2046605"/>
            </a:xfrm>
            <a:custGeom>
              <a:avLst/>
              <a:gdLst/>
              <a:ahLst/>
              <a:cxnLst/>
              <a:rect l="l" t="t" r="r" b="b"/>
              <a:pathLst>
                <a:path w="713739" h="2046604">
                  <a:moveTo>
                    <a:pt x="711200" y="1181100"/>
                  </a:moveTo>
                  <a:lnTo>
                    <a:pt x="0" y="1181100"/>
                  </a:lnTo>
                  <a:lnTo>
                    <a:pt x="0" y="1460500"/>
                  </a:lnTo>
                  <a:lnTo>
                    <a:pt x="711200" y="1460500"/>
                  </a:lnTo>
                  <a:lnTo>
                    <a:pt x="711200" y="1181100"/>
                  </a:lnTo>
                  <a:close/>
                </a:path>
                <a:path w="713739" h="2046604">
                  <a:moveTo>
                    <a:pt x="711200" y="787400"/>
                  </a:moveTo>
                  <a:lnTo>
                    <a:pt x="0" y="787400"/>
                  </a:lnTo>
                  <a:lnTo>
                    <a:pt x="0" y="1066800"/>
                  </a:lnTo>
                  <a:lnTo>
                    <a:pt x="711200" y="1066800"/>
                  </a:lnTo>
                  <a:lnTo>
                    <a:pt x="711200" y="787400"/>
                  </a:lnTo>
                  <a:close/>
                </a:path>
                <a:path w="713739" h="2046604">
                  <a:moveTo>
                    <a:pt x="711200" y="393700"/>
                  </a:moveTo>
                  <a:lnTo>
                    <a:pt x="0" y="393700"/>
                  </a:lnTo>
                  <a:lnTo>
                    <a:pt x="0" y="673100"/>
                  </a:lnTo>
                  <a:lnTo>
                    <a:pt x="711200" y="673100"/>
                  </a:lnTo>
                  <a:lnTo>
                    <a:pt x="711200" y="393700"/>
                  </a:lnTo>
                  <a:close/>
                </a:path>
                <a:path w="713739" h="2046604">
                  <a:moveTo>
                    <a:pt x="7112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711200" y="279400"/>
                  </a:lnTo>
                  <a:lnTo>
                    <a:pt x="711200" y="0"/>
                  </a:lnTo>
                  <a:close/>
                </a:path>
                <a:path w="713739" h="2046604">
                  <a:moveTo>
                    <a:pt x="713740" y="1589087"/>
                  </a:moveTo>
                  <a:lnTo>
                    <a:pt x="2540" y="1589087"/>
                  </a:lnTo>
                  <a:lnTo>
                    <a:pt x="2540" y="2046287"/>
                  </a:lnTo>
                  <a:lnTo>
                    <a:pt x="713740" y="2046287"/>
                  </a:lnTo>
                  <a:lnTo>
                    <a:pt x="713740" y="1589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3845801" y="4311650"/>
            <a:ext cx="3352800" cy="3473450"/>
            <a:chOff x="3845801" y="4311650"/>
            <a:chExt cx="3352800" cy="3473450"/>
          </a:xfrm>
        </p:grpSpPr>
        <p:sp>
          <p:nvSpPr>
            <p:cNvPr id="13" name="object 13"/>
            <p:cNvSpPr/>
            <p:nvPr/>
          </p:nvSpPr>
          <p:spPr>
            <a:xfrm>
              <a:off x="3845801" y="4311650"/>
              <a:ext cx="3352800" cy="3473450"/>
            </a:xfrm>
            <a:custGeom>
              <a:avLst/>
              <a:gdLst/>
              <a:ahLst/>
              <a:cxnLst/>
              <a:rect l="l" t="t" r="r" b="b"/>
              <a:pathLst>
                <a:path w="3352800" h="3473450">
                  <a:moveTo>
                    <a:pt x="3352800" y="0"/>
                  </a:moveTo>
                  <a:lnTo>
                    <a:pt x="0" y="0"/>
                  </a:lnTo>
                  <a:lnTo>
                    <a:pt x="0" y="3473450"/>
                  </a:lnTo>
                  <a:lnTo>
                    <a:pt x="3352800" y="347345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3601" y="48958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23601" y="51879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23601" y="55054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23601" y="57721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23601" y="60769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23601" y="64071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23601" y="66992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23601" y="69913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23601" y="73088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23601" y="757555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992101" y="2743200"/>
            <a:ext cx="1168400" cy="330200"/>
            <a:chOff x="5992101" y="2743200"/>
            <a:chExt cx="1168400" cy="330200"/>
          </a:xfrm>
        </p:grpSpPr>
        <p:sp>
          <p:nvSpPr>
            <p:cNvPr id="25" name="object 25"/>
            <p:cNvSpPr/>
            <p:nvPr/>
          </p:nvSpPr>
          <p:spPr>
            <a:xfrm>
              <a:off x="5998451" y="27495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1155700" y="31750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998451" y="27495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155700" y="0"/>
                  </a:lnTo>
                  <a:lnTo>
                    <a:pt x="1155700" y="317500"/>
                  </a:lnTo>
                  <a:close/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463578" y="2760605"/>
            <a:ext cx="1508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Número</a:t>
            </a:r>
            <a:r>
              <a:rPr sz="1400" b="1" spc="-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Mesa: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64501" y="2743200"/>
            <a:ext cx="1168400" cy="330200"/>
            <a:chOff x="1064501" y="2743200"/>
            <a:chExt cx="1168400" cy="330200"/>
          </a:xfrm>
        </p:grpSpPr>
        <p:sp>
          <p:nvSpPr>
            <p:cNvPr id="29" name="object 29"/>
            <p:cNvSpPr/>
            <p:nvPr/>
          </p:nvSpPr>
          <p:spPr>
            <a:xfrm>
              <a:off x="1070851" y="27495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1155700" y="31750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70851" y="27495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155700" y="0"/>
                  </a:lnTo>
                  <a:lnTo>
                    <a:pt x="1155700" y="317500"/>
                  </a:lnTo>
                  <a:close/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74172" y="2760605"/>
            <a:ext cx="598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Fecha: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8662" y="8470900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980212" y="8470900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02712" y="8470900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31757" y="8434669"/>
            <a:ext cx="1819275" cy="6534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Presidente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Nombre:....................................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DNI:...........................................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66957" y="8434669"/>
            <a:ext cx="1819275" cy="6534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Secretario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Nombre:....................................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R="6350" algn="ctr">
              <a:lnSpc>
                <a:spcPct val="100000"/>
              </a:lnSpc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DNI:...........................................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89457" y="8399109"/>
            <a:ext cx="1819275" cy="71437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400" b="1" spc="-2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Tercer</a:t>
            </a:r>
            <a:r>
              <a:rPr sz="1400" b="1" spc="-3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Miembro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Nombre:....................................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R="6350" algn="ctr">
              <a:lnSpc>
                <a:spcPct val="100000"/>
              </a:lnSpc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DNI:...........................................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78612" y="9702800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361403" y="3143250"/>
            <a:ext cx="3352800" cy="1104900"/>
            <a:chOff x="361403" y="3143250"/>
            <a:chExt cx="3352800" cy="1104900"/>
          </a:xfrm>
        </p:grpSpPr>
        <p:sp>
          <p:nvSpPr>
            <p:cNvPr id="40" name="object 40"/>
            <p:cNvSpPr/>
            <p:nvPr/>
          </p:nvSpPr>
          <p:spPr>
            <a:xfrm>
              <a:off x="361403" y="3143250"/>
              <a:ext cx="3352800" cy="1104900"/>
            </a:xfrm>
            <a:custGeom>
              <a:avLst/>
              <a:gdLst/>
              <a:ahLst/>
              <a:cxnLst/>
              <a:rect l="l" t="t" r="r" b="b"/>
              <a:pathLst>
                <a:path w="3352800" h="1104900">
                  <a:moveTo>
                    <a:pt x="3352800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3352800" y="11049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63535" y="34861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1155700" y="31750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63535" y="34861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155700" y="0"/>
                  </a:lnTo>
                  <a:lnTo>
                    <a:pt x="1155700" y="317500"/>
                  </a:lnTo>
                  <a:close/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81035" y="38671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1155700" y="31750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781035" y="3867150"/>
              <a:ext cx="1155700" cy="317500"/>
            </a:xfrm>
            <a:custGeom>
              <a:avLst/>
              <a:gdLst/>
              <a:ahLst/>
              <a:cxnLst/>
              <a:rect l="l" t="t" r="r" b="b"/>
              <a:pathLst>
                <a:path w="1155700" h="317500">
                  <a:moveTo>
                    <a:pt x="11557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155700" y="0"/>
                  </a:lnTo>
                  <a:lnTo>
                    <a:pt x="1155700" y="317500"/>
                  </a:lnTo>
                  <a:close/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361403" y="3143250"/>
            <a:ext cx="3352800" cy="11049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99490">
              <a:lnSpc>
                <a:spcPct val="100000"/>
              </a:lnSpc>
              <a:spcBef>
                <a:spcPts val="405"/>
              </a:spcBef>
            </a:pPr>
            <a:r>
              <a:rPr sz="1350" spc="-1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INSTALACIÓN</a:t>
            </a:r>
            <a:endParaRPr sz="1350">
              <a:latin typeface="Arial Black" panose="020B0A04020102020204"/>
              <a:cs typeface="Arial Black" panose="020B0A04020102020204"/>
            </a:endParaRPr>
          </a:p>
          <a:p>
            <a:pPr marL="124460">
              <a:lnSpc>
                <a:spcPct val="100000"/>
              </a:lnSpc>
              <a:spcBef>
                <a:spcPts val="950"/>
              </a:spcBef>
            </a:pPr>
            <a:r>
              <a:rPr sz="135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Ubicación: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125730">
              <a:lnSpc>
                <a:spcPct val="100000"/>
              </a:lnSpc>
              <a:spcBef>
                <a:spcPts val="1470"/>
              </a:spcBef>
            </a:pP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Hora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inicio: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841203" y="3143250"/>
            <a:ext cx="3352800" cy="1104900"/>
            <a:chOff x="3841203" y="3143250"/>
            <a:chExt cx="3352800" cy="1104900"/>
          </a:xfrm>
        </p:grpSpPr>
        <p:sp>
          <p:nvSpPr>
            <p:cNvPr id="47" name="object 47"/>
            <p:cNvSpPr/>
            <p:nvPr/>
          </p:nvSpPr>
          <p:spPr>
            <a:xfrm>
              <a:off x="3841203" y="3143250"/>
              <a:ext cx="3352800" cy="1104900"/>
            </a:xfrm>
            <a:custGeom>
              <a:avLst/>
              <a:gdLst/>
              <a:ahLst/>
              <a:cxnLst/>
              <a:rect l="l" t="t" r="r" b="b"/>
              <a:pathLst>
                <a:path w="3352800" h="1104900">
                  <a:moveTo>
                    <a:pt x="3352800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3352800" y="11049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921235" y="3587750"/>
              <a:ext cx="1155700" cy="355600"/>
            </a:xfrm>
            <a:custGeom>
              <a:avLst/>
              <a:gdLst/>
              <a:ahLst/>
              <a:cxnLst/>
              <a:rect l="l" t="t" r="r" b="b"/>
              <a:pathLst>
                <a:path w="1155700" h="355600">
                  <a:moveTo>
                    <a:pt x="1155700" y="0"/>
                  </a:moveTo>
                  <a:lnTo>
                    <a:pt x="0" y="0"/>
                  </a:lnTo>
                  <a:lnTo>
                    <a:pt x="0" y="355600"/>
                  </a:lnTo>
                  <a:lnTo>
                    <a:pt x="1155700" y="35560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921235" y="3587750"/>
              <a:ext cx="1155700" cy="355600"/>
            </a:xfrm>
            <a:custGeom>
              <a:avLst/>
              <a:gdLst/>
              <a:ahLst/>
              <a:cxnLst/>
              <a:rect l="l" t="t" r="r" b="b"/>
              <a:pathLst>
                <a:path w="1155700" h="355600">
                  <a:moveTo>
                    <a:pt x="1155700" y="355600"/>
                  </a:moveTo>
                  <a:lnTo>
                    <a:pt x="0" y="355600"/>
                  </a:lnTo>
                  <a:lnTo>
                    <a:pt x="0" y="0"/>
                  </a:lnTo>
                  <a:lnTo>
                    <a:pt x="1155700" y="0"/>
                  </a:lnTo>
                  <a:lnTo>
                    <a:pt x="1155700" y="355600"/>
                  </a:lnTo>
                  <a:close/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841203" y="3143250"/>
            <a:ext cx="3352800" cy="11049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spc="-1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SUFRAGIO</a:t>
            </a:r>
            <a:endParaRPr sz="1400" dirty="0">
              <a:latin typeface="Arial Black" panose="020B0A04020102020204"/>
              <a:cs typeface="Arial Black" panose="020B0A04020102020204"/>
            </a:endParaRPr>
          </a:p>
          <a:p>
            <a:pPr marL="123190" marR="1374140">
              <a:lnSpc>
                <a:spcPct val="100000"/>
              </a:lnSpc>
              <a:spcBef>
                <a:spcPts val="920"/>
              </a:spcBef>
            </a:pP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Cantidad</a:t>
            </a:r>
            <a:r>
              <a:rPr sz="1400" b="1" spc="-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electores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votaron: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45801" y="4311650"/>
            <a:ext cx="3352800" cy="347345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140"/>
              </a:spcBef>
            </a:pPr>
            <a:r>
              <a:rPr sz="1200" spc="-1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OBSERVACIONES: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4951" y="4973637"/>
            <a:ext cx="1562100" cy="230832"/>
          </a:xfrm>
          <a:prstGeom prst="rect">
            <a:avLst/>
          </a:prstGeom>
          <a:solidFill>
            <a:srgbClr val="CCCBC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240"/>
              </a:spcBef>
            </a:pPr>
            <a:r>
              <a:rPr lang="es-ES" sz="13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Lista</a:t>
            </a:r>
            <a:r>
              <a:rPr sz="1300" b="1" spc="-6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5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3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4951" y="5367337"/>
            <a:ext cx="1562100" cy="285750"/>
          </a:xfrm>
          <a:prstGeom prst="rect">
            <a:avLst/>
          </a:prstGeom>
          <a:solidFill>
            <a:srgbClr val="CCCBCB"/>
          </a:solidFill>
        </p:spPr>
        <p:txBody>
          <a:bodyPr vert="horz" wrap="square" lIns="0" tIns="3302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260"/>
              </a:spcBef>
            </a:pPr>
            <a:r>
              <a:rPr sz="1300" b="1" spc="-2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Votos</a:t>
            </a:r>
            <a:r>
              <a:rPr sz="1300" b="1" spc="-3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1300" b="1" spc="-3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blanco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4951" y="5761037"/>
            <a:ext cx="1562100" cy="285750"/>
          </a:xfrm>
          <a:prstGeom prst="rect">
            <a:avLst/>
          </a:prstGeom>
          <a:solidFill>
            <a:srgbClr val="CCCBCB"/>
          </a:solidFill>
        </p:spPr>
        <p:txBody>
          <a:bodyPr vert="horz" wrap="square" lIns="0" tIns="3556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280"/>
              </a:spcBef>
            </a:pPr>
            <a:r>
              <a:rPr sz="1300" b="1" spc="-2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Votos</a:t>
            </a:r>
            <a:r>
              <a:rPr sz="1300" b="1" spc="-4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nulos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4951" y="6154737"/>
            <a:ext cx="1562100" cy="285750"/>
          </a:xfrm>
          <a:prstGeom prst="rect">
            <a:avLst/>
          </a:prstGeom>
          <a:solidFill>
            <a:srgbClr val="CCCBCB"/>
          </a:solidFill>
        </p:spPr>
        <p:txBody>
          <a:bodyPr vert="horz" wrap="square" lIns="0" tIns="381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300"/>
              </a:spcBef>
            </a:pPr>
            <a:r>
              <a:rPr sz="1300" b="1" spc="-2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Votos</a:t>
            </a:r>
            <a:r>
              <a:rPr sz="1300" b="1" spc="-4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impugnados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4951" y="6559550"/>
            <a:ext cx="1562100" cy="463550"/>
          </a:xfrm>
          <a:prstGeom prst="rect">
            <a:avLst/>
          </a:prstGeom>
          <a:solidFill>
            <a:srgbClr val="CCCBCB"/>
          </a:solidFill>
        </p:spPr>
        <p:txBody>
          <a:bodyPr vert="horz" wrap="square" lIns="0" tIns="29845" rIns="0" bIns="0" rtlCol="0">
            <a:spAutoFit/>
          </a:bodyPr>
          <a:lstStyle/>
          <a:p>
            <a:pPr marL="57785" marR="389255">
              <a:lnSpc>
                <a:spcPct val="100000"/>
              </a:lnSpc>
              <a:spcBef>
                <a:spcPts val="235"/>
              </a:spcBef>
            </a:pPr>
            <a:r>
              <a:rPr sz="1300" b="1" spc="-2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Total</a:t>
            </a:r>
            <a:r>
              <a:rPr sz="1300" b="1" spc="-3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300" b="1" spc="-2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votos emitidos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4110" y="4295500"/>
            <a:ext cx="3352800" cy="34734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455"/>
              </a:spcBef>
            </a:pPr>
            <a:r>
              <a:rPr sz="1400" spc="-1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ESCRUTINIO</a:t>
            </a:r>
            <a:endParaRPr sz="1400" dirty="0">
              <a:latin typeface="Arial Black" panose="020B0A04020102020204"/>
              <a:cs typeface="Arial Black" panose="020B0A04020102020204"/>
            </a:endParaRPr>
          </a:p>
          <a:p>
            <a:pPr marL="2245360" marR="565785" indent="-10795" algn="r">
              <a:lnSpc>
                <a:spcPct val="100000"/>
              </a:lnSpc>
              <a:spcBef>
                <a:spcPts val="500"/>
              </a:spcBef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Cantidad </a:t>
            </a:r>
            <a:r>
              <a:rPr sz="10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000" b="1" spc="-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spc="-2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votos</a:t>
            </a: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 dirty="0">
              <a:latin typeface="Arial" panose="020B0604020202020204"/>
              <a:cs typeface="Arial" panose="020B0604020202020204"/>
            </a:endParaRPr>
          </a:p>
          <a:p>
            <a:pPr marL="480060">
              <a:lnSpc>
                <a:spcPct val="100000"/>
              </a:lnSpc>
            </a:pP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Hora</a:t>
            </a:r>
            <a:r>
              <a:rPr sz="1400" b="1" spc="-1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400" b="1" spc="-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fin</a:t>
            </a:r>
            <a:r>
              <a:rPr sz="1400" b="1" spc="-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del</a:t>
            </a:r>
            <a:r>
              <a:rPr sz="1400" b="1" spc="-5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escrutinio: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3558" y="1170061"/>
            <a:ext cx="6050280" cy="127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855" marR="5080" indent="-605790" algn="ctr">
              <a:lnSpc>
                <a:spcPct val="100000"/>
              </a:lnSpc>
              <a:spcBef>
                <a:spcPts val="100"/>
              </a:spcBef>
            </a:pPr>
            <a:r>
              <a:rPr lang="es-MX" sz="1400" b="1" dirty="0"/>
              <a:t>ELECCION INTERNA PARA ELEGIR A LA LISTA DE CANDIDATOS A DELEGADOS A NIVEL NACIONAL – ERM 2026 </a:t>
            </a:r>
            <a:endParaRPr lang="es-MX" sz="1400" b="1" dirty="0">
              <a:latin typeface="Arial Black" panose="020B0A04020102020204"/>
              <a:cs typeface="Arial Black" panose="020B0A04020102020204"/>
            </a:endParaRPr>
          </a:p>
          <a:p>
            <a:pPr marL="1720850" marR="5080" indent="-1708785">
              <a:lnSpc>
                <a:spcPct val="144000"/>
              </a:lnSpc>
              <a:spcBef>
                <a:spcPts val="100"/>
              </a:spcBef>
            </a:pPr>
            <a:r>
              <a:rPr lang="es-ES" sz="2000" spc="-2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                </a:t>
            </a:r>
            <a:r>
              <a:rPr sz="2000" spc="-2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ACTA</a:t>
            </a:r>
            <a:r>
              <a:rPr sz="2000" spc="-125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1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ELECTORAL</a:t>
            </a:r>
            <a:endParaRPr sz="2000" dirty="0">
              <a:latin typeface="Arial Black" panose="020B0A04020102020204"/>
              <a:cs typeface="Arial Black" panose="020B0A04020102020204"/>
            </a:endParaRPr>
          </a:p>
          <a:p>
            <a:pPr marR="67310" algn="ctr">
              <a:lnSpc>
                <a:spcPct val="100000"/>
              </a:lnSpc>
              <a:spcBef>
                <a:spcPts val="1000"/>
              </a:spcBef>
            </a:pPr>
            <a:r>
              <a:rPr lang="es-ES" sz="1600" spc="-10" dirty="0">
                <a:solidFill>
                  <a:srgbClr val="1D1D1B"/>
                </a:solidFill>
                <a:latin typeface="Arial Black" panose="020B0A04020102020204"/>
                <a:cs typeface="Arial Black" panose="020B0A04020102020204"/>
              </a:rPr>
              <a:t>Circunscripción:........................................................….</a:t>
            </a:r>
            <a:endParaRPr sz="16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71712" y="9751099"/>
            <a:ext cx="181927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ts val="1645"/>
              </a:lnSpc>
            </a:pPr>
            <a:r>
              <a:rPr sz="14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Personero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Nombre:....................................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R="6350" algn="ctr">
              <a:lnSpc>
                <a:spcPct val="100000"/>
              </a:lnSpc>
            </a:pPr>
            <a:r>
              <a:rPr sz="1000" b="1" spc="-10" dirty="0">
                <a:solidFill>
                  <a:srgbClr val="1D1D1B"/>
                </a:solidFill>
                <a:latin typeface="Arial" panose="020B0604020202020204"/>
                <a:cs typeface="Arial" panose="020B0604020202020204"/>
              </a:rPr>
              <a:t>DNI:...........................................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Rectángulo: esquinas redondeadas 61"/>
          <p:cNvSpPr/>
          <p:nvPr/>
        </p:nvSpPr>
        <p:spPr>
          <a:xfrm>
            <a:off x="2966825" y="58219"/>
            <a:ext cx="1768615" cy="93595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Logo del MR</a:t>
            </a:r>
            <a:endParaRPr lang="es-PE" dirty="0"/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83185"/>
            <a:ext cx="1292225" cy="842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Presentation</Application>
  <PresentationFormat>Personalizado</PresentationFormat>
  <Paragraphs>63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Arial Black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Alianza para el Progreso - Acta Electoral</dc:title>
  <dc:creator>Jose R. Mostajo Elguera</dc:creator>
  <cp:lastModifiedBy>Users</cp:lastModifiedBy>
  <cp:revision>6</cp:revision>
  <dcterms:created xsi:type="dcterms:W3CDTF">2026-05-04T04:34:00Z</dcterms:created>
  <dcterms:modified xsi:type="dcterms:W3CDTF">2026-05-12T23:50:58Z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2025-11-16T19:00:00Z</vt:filetime>
  </property>
  <property fmtid="{D5CDD505-2E9C-101B-9397-08002B2CF9AE}" pid="4" name="Creator">
    <vt:lpwstr>Adobe Illustrator 28.0 (Windows)</vt:lpwstr>
  </property>
  <property fmtid="{D5CDD505-2E9C-101B-9397-08002B2CF9AE}" pid="5" name="LastSaved">
    <vt:filetime>2026-05-03T19:00:00Z</vt:filetime>
  </property>
  <property fmtid="{D5CDD505-2E9C-101B-9397-08002B2CF9AE}" pid="6" name="Producer">
    <vt:lpwstr>Adobe PDF library 17.00</vt:lpwstr>
  </property>
  <property fmtid="{D5CDD505-2E9C-101B-9397-08002B2CF9AE}" pid="7" name="KSOProductBuildVer">
    <vt:lpwstr>3082-12.1.0.26372</vt:lpwstr>
  </property>
  <property fmtid="{D5CDD505-2E9C-101B-9397-08002B2CF9AE}" pid="8" name="ICV">
    <vt:lpwstr>397AA43DCB9048ADA72EF8AA0EF46D19_12</vt:lpwstr>
  </property>
</Properties>
</file>